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6" r:id="rId4"/>
    <p:sldId id="260" r:id="rId5"/>
    <p:sldId id="265" r:id="rId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B3EEE4B-1A22-4059-BC96-E4281145D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DFB4D1EB-7EE0-4BDB-A095-2818A410F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837506C-B341-49C4-B437-DF80994BE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26-8030-4CE6-A95C-B9D9E63D56C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EE42621-1D46-474D-B151-FA55914E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3C5374A-7463-4A44-9DDF-0F490170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41D2-4345-4663-A6A1-B3A6E28993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9746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9414B31-5090-44BD-957A-96E6FF7B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9447D49-BD41-470A-96C0-CD1B57D1A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2F9257C-38D2-467F-8AEC-8828FC5B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26-8030-4CE6-A95C-B9D9E63D56C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B953F96-3577-4064-A25B-02476EEF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1EC0C35-32EF-45B5-BD57-5BC8E563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41D2-4345-4663-A6A1-B3A6E28993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508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554A9446-FADD-4672-A1C5-0517772AB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AF3465C1-CE6C-47EC-8635-15C42F34E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D9D548D-12CA-4C9E-BF5D-EB82FC92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26-8030-4CE6-A95C-B9D9E63D56C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CC0CD12-617E-47CF-B11D-0B6BE3F4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C22DFB4-2440-4422-93F3-15734D74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41D2-4345-4663-A6A1-B3A6E28993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0633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953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338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43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BADD1D3-C9EF-4DFD-95F9-9E1E6093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29AB86A-73B3-4D51-A4A4-D14DD37FB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51325A0-7E55-4464-A627-F31CA4C69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26-8030-4CE6-A95C-B9D9E63D56C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A51CB6D-B6E3-4709-A429-6964AE63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71C889E-70F6-4468-A6D4-227506E8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41D2-4345-4663-A6A1-B3A6E28993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562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1FC8F80-5D0E-4099-A670-AE3AEFC3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A04EF704-011F-44B5-87C3-507967C7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1D7DE9C-D948-47B2-9610-6F27D75E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26-8030-4CE6-A95C-B9D9E63D56C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62A7630-7519-4927-AE71-7A3469A6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98C343B-7508-4D97-A437-DC0F125D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41D2-4345-4663-A6A1-B3A6E28993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280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6B0DD0C-7034-472B-BFB0-62D90109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C7D97F7-AD28-4445-B6E7-CFC5FC189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2D3925A7-DAA5-44D4-BA0E-F7AD0D1B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B3446704-B2EE-4F3D-BAD6-A99A3BF2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26-8030-4CE6-A95C-B9D9E63D56C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35C20CEF-1C40-4699-AD61-3BE0A228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04E4EE29-159A-482F-A4BE-AF33B785F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41D2-4345-4663-A6A1-B3A6E28993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3948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E86DAF2-C7D9-4029-A227-6C02A2BA0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350075-BF65-46CB-8780-2ADF99825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611A14D3-6FD2-4956-B8CB-B00B5F3BF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0494FE21-AD1D-47AA-B81B-BB38947D6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FB00EC59-10B6-4C7D-ACA1-30ECEF29B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D7588195-C207-45B5-98C1-F1A0ECEC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26-8030-4CE6-A95C-B9D9E63D56C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DE8DEEFD-A1F2-4485-A849-26FEBBDDA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9B98DE1F-F77C-48EB-842E-6E1E84B5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41D2-4345-4663-A6A1-B3A6E28993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5262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5469E16-DC8C-4B06-BF78-A7E7FB042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00FAEF00-26CC-459D-90CB-5BB8B61F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26-8030-4CE6-A95C-B9D9E63D56C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78F9F3CD-29A6-4E93-91DC-E0B8E75E2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9055FF67-AFA4-402B-873F-014D8269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41D2-4345-4663-A6A1-B3A6E28993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57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9F1DB6D4-2EC9-4682-92F4-8B71F2BF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26-8030-4CE6-A95C-B9D9E63D56C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ABC63718-EF3E-4E5E-BAE1-5028A357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BDEBA1DE-80D3-4E78-9218-3BF5C7BF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41D2-4345-4663-A6A1-B3A6E28993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418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CC59127-4976-4E29-B145-A7E760D5D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AC1BFAF-7749-4104-949D-2A09681B1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55854343-13D1-4505-A075-795FF3CBD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85905B0E-C40C-4CFA-ADEA-F6CE1B34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26-8030-4CE6-A95C-B9D9E63D56C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C3E780C5-3126-4C91-A844-CB5DECC2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766BA256-90BA-4B45-B293-7F969477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41D2-4345-4663-A6A1-B3A6E28993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935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7E5E25C-8F35-47BF-9454-200202AD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1B3AE1C1-9F97-46F8-8B43-2592EF519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9024BDF6-D736-485A-BE45-9174DC7E1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29CFA518-A5DB-42C1-9033-2ED47E6A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CA026-8030-4CE6-A95C-B9D9E63D56C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54957EEE-65D4-421E-8F59-1E1F7279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18734692-AE90-4CA8-9BAF-402A3EFA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41D2-4345-4663-A6A1-B3A6E28993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1984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7F08008A-6857-472E-A68C-D058F4C4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78D03FBA-C50D-48D5-B664-028A1A6B7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2CB542B-F2D2-4458-AB2F-6FF7F92FD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A026-8030-4CE6-A95C-B9D9E63D56C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5BD1D56-5707-4250-B1F5-837A747D8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BDBAFEB-26CE-4F81-AB86-5F06E31A7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D41D2-4345-4663-A6A1-B3A6E28993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4275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직사각형 3">
            <a:extLst>
              <a:ext uri="{FF2B5EF4-FFF2-40B4-BE49-F238E27FC236}">
                <a16:creationId xmlns:a16="http://schemas.microsoft.com/office/drawing/2014/main" id="{96CB4540-5E07-4C56-831D-7DFC7C899F05}"/>
              </a:ext>
            </a:extLst>
          </p:cNvPr>
          <p:cNvSpPr/>
          <p:nvPr/>
        </p:nvSpPr>
        <p:spPr>
          <a:xfrm>
            <a:off x="148569" y="1531515"/>
            <a:ext cx="5762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altLang="ko-KR" sz="3600" b="1" dirty="0" err="1">
                <a:solidFill>
                  <a:schemeClr val="bg1"/>
                </a:solidFill>
                <a:latin typeface="+mj-lt"/>
              </a:rPr>
              <a:t>Planning</a:t>
            </a:r>
            <a:r>
              <a:rPr lang="lt-LT" altLang="ko-KR" sz="3600" b="1" dirty="0">
                <a:solidFill>
                  <a:schemeClr val="bg1"/>
                </a:solidFill>
                <a:latin typeface="+mj-lt"/>
              </a:rPr>
              <a:t> International TED-type students‘ conference “</a:t>
            </a:r>
            <a:r>
              <a:rPr lang="lt-LT" altLang="ko-KR" sz="3600" b="1" i="1" dirty="0">
                <a:solidFill>
                  <a:schemeClr val="bg1"/>
                </a:solidFill>
                <a:latin typeface="+mj-lt"/>
              </a:rPr>
              <a:t>ECOwe</a:t>
            </a:r>
            <a:r>
              <a:rPr lang="lt-LT" altLang="ko-KR" sz="3600" b="1" dirty="0">
                <a:solidFill>
                  <a:schemeClr val="bg1"/>
                </a:solidFill>
                <a:latin typeface="+mj-lt"/>
              </a:rPr>
              <a:t>“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" name="Grupė 8">
            <a:extLst>
              <a:ext uri="{FF2B5EF4-FFF2-40B4-BE49-F238E27FC236}">
                <a16:creationId xmlns:a16="http://schemas.microsoft.com/office/drawing/2014/main" id="{E8EA70AC-ED6C-4793-A485-5B0C5C238632}"/>
              </a:ext>
            </a:extLst>
          </p:cNvPr>
          <p:cNvGrpSpPr/>
          <p:nvPr/>
        </p:nvGrpSpPr>
        <p:grpSpPr>
          <a:xfrm>
            <a:off x="6879171" y="1635206"/>
            <a:ext cx="2286000" cy="4818964"/>
            <a:chOff x="6367092" y="1699311"/>
            <a:chExt cx="2286000" cy="4818964"/>
          </a:xfrm>
        </p:grpSpPr>
        <p:grpSp>
          <p:nvGrpSpPr>
            <p:cNvPr id="8" name="Grupė 7">
              <a:extLst>
                <a:ext uri="{FF2B5EF4-FFF2-40B4-BE49-F238E27FC236}">
                  <a16:creationId xmlns:a16="http://schemas.microsoft.com/office/drawing/2014/main" id="{79FF4519-FCD5-4B28-A660-F363B2109DCA}"/>
                </a:ext>
              </a:extLst>
            </p:cNvPr>
            <p:cNvGrpSpPr/>
            <p:nvPr/>
          </p:nvGrpSpPr>
          <p:grpSpPr>
            <a:xfrm>
              <a:off x="6367092" y="1699311"/>
              <a:ext cx="2286000" cy="4818964"/>
              <a:chOff x="6405562" y="243749"/>
              <a:chExt cx="2286000" cy="4818964"/>
            </a:xfrm>
          </p:grpSpPr>
          <p:grpSp>
            <p:nvGrpSpPr>
              <p:cNvPr id="3" name="Grupė 2">
                <a:extLst>
                  <a:ext uri="{FF2B5EF4-FFF2-40B4-BE49-F238E27FC236}">
                    <a16:creationId xmlns:a16="http://schemas.microsoft.com/office/drawing/2014/main" id="{D5AF6B06-644D-4126-AEF9-1AB5770BD04D}"/>
                  </a:ext>
                </a:extLst>
              </p:cNvPr>
              <p:cNvGrpSpPr/>
              <p:nvPr/>
            </p:nvGrpSpPr>
            <p:grpSpPr>
              <a:xfrm>
                <a:off x="6405562" y="243749"/>
                <a:ext cx="2286000" cy="4818964"/>
                <a:chOff x="6357148" y="275852"/>
                <a:chExt cx="2286000" cy="4818964"/>
              </a:xfrm>
            </p:grpSpPr>
            <p:sp>
              <p:nvSpPr>
                <p:cNvPr id="23" name="Stačiakampis 22">
                  <a:extLst>
                    <a:ext uri="{FF2B5EF4-FFF2-40B4-BE49-F238E27FC236}">
                      <a16:creationId xmlns:a16="http://schemas.microsoft.com/office/drawing/2014/main" id="{A3C891F9-CBBC-4C74-8228-6BBB634608F0}"/>
                    </a:ext>
                  </a:extLst>
                </p:cNvPr>
                <p:cNvSpPr/>
                <p:nvPr/>
              </p:nvSpPr>
              <p:spPr>
                <a:xfrm>
                  <a:off x="6357148" y="275852"/>
                  <a:ext cx="2285999" cy="2871220"/>
                </a:xfrm>
                <a:prstGeom prst="rect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9E9BA36E-AC1A-40D4-9DF5-05F97C3BBB90}"/>
                    </a:ext>
                  </a:extLst>
                </p:cNvPr>
                <p:cNvSpPr/>
                <p:nvPr/>
              </p:nvSpPr>
              <p:spPr>
                <a:xfrm>
                  <a:off x="6357148" y="2768277"/>
                  <a:ext cx="2286000" cy="232653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7" name="Paveikslėlis 26">
                <a:extLst>
                  <a:ext uri="{FF2B5EF4-FFF2-40B4-BE49-F238E27FC236}">
                    <a16:creationId xmlns:a16="http://schemas.microsoft.com/office/drawing/2014/main" id="{F5B314F7-9919-41BE-ABE0-6D454B1CA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3137" y="447760"/>
                <a:ext cx="2170848" cy="2167509"/>
              </a:xfrm>
              <a:prstGeom prst="rect">
                <a:avLst/>
              </a:prstGeom>
            </p:spPr>
          </p:pic>
        </p:grpSp>
        <p:sp>
          <p:nvSpPr>
            <p:cNvPr id="42" name="직사각형 83">
              <a:extLst>
                <a:ext uri="{FF2B5EF4-FFF2-40B4-BE49-F238E27FC236}">
                  <a16:creationId xmlns:a16="http://schemas.microsoft.com/office/drawing/2014/main" id="{F241D6E5-4B9F-48B5-9CE9-C7EBD56918CA}"/>
                </a:ext>
              </a:extLst>
            </p:cNvPr>
            <p:cNvSpPr/>
            <p:nvPr/>
          </p:nvSpPr>
          <p:spPr>
            <a:xfrm>
              <a:off x="6537982" y="4944238"/>
              <a:ext cx="194421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t-LT" altLang="ko-KR" sz="2400" b="1" dirty="0">
                  <a:solidFill>
                    <a:schemeClr val="bg1"/>
                  </a:solidFill>
                </a:rPr>
                <a:t>Lithuania</a:t>
              </a:r>
            </a:p>
            <a:p>
              <a:pPr algn="ctr"/>
              <a:r>
                <a:rPr lang="lt-LT" altLang="ko-KR" sz="2400" b="1" dirty="0">
                  <a:solidFill>
                    <a:schemeClr val="bg1"/>
                  </a:solidFill>
                </a:rPr>
                <a:t>Portugal</a:t>
              </a:r>
            </a:p>
            <a:p>
              <a:pPr algn="ctr"/>
              <a:r>
                <a:rPr lang="lt-LT" altLang="ko-KR" sz="2400" b="1" dirty="0">
                  <a:solidFill>
                    <a:schemeClr val="bg1"/>
                  </a:solidFill>
                </a:rPr>
                <a:t>Turkey</a:t>
              </a:r>
              <a:endParaRPr lang="en-US" altLang="ko-KR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aveikslėlis 9" descr="Paveikslėlis, kuriame yra žinutė, iliustracija&#10;&#10;Automatiškai sugeneruotas aprašymas">
            <a:extLst>
              <a:ext uri="{FF2B5EF4-FFF2-40B4-BE49-F238E27FC236}">
                <a16:creationId xmlns:a16="http://schemas.microsoft.com/office/drawing/2014/main" id="{F493BA74-03A3-451A-A6F8-DC6AED624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201" y="479147"/>
            <a:ext cx="2289044" cy="653846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8E58E4E-0E90-4D59-B74B-C7CC0E48A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9" y="339725"/>
            <a:ext cx="3727712" cy="9326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A2DE641-82EB-4077-91AD-DF23C4EB9C52}"/>
              </a:ext>
            </a:extLst>
          </p:cNvPr>
          <p:cNvSpPr txBox="1"/>
          <p:nvPr/>
        </p:nvSpPr>
        <p:spPr>
          <a:xfrm>
            <a:off x="6936746" y="1172989"/>
            <a:ext cx="1926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altLang="ko-KR" dirty="0">
                <a:solidFill>
                  <a:schemeClr val="bg1"/>
                </a:solidFill>
                <a:cs typeface="Arial" pitchFamily="34" charset="0"/>
              </a:rPr>
              <a:t>28 </a:t>
            </a:r>
            <a:r>
              <a:rPr lang="lt-LT" altLang="ko-KR" dirty="0" err="1">
                <a:solidFill>
                  <a:schemeClr val="bg1"/>
                </a:solidFill>
                <a:cs typeface="Arial" pitchFamily="34" charset="0"/>
              </a:rPr>
              <a:t>April</a:t>
            </a:r>
            <a:r>
              <a:rPr lang="lt-LT" altLang="ko-KR" dirty="0">
                <a:solidFill>
                  <a:schemeClr val="bg1"/>
                </a:solidFill>
                <a:cs typeface="Arial" pitchFamily="34" charset="0"/>
              </a:rPr>
              <a:t>, 2021</a:t>
            </a:r>
          </a:p>
        </p:txBody>
      </p:sp>
      <p:grpSp>
        <p:nvGrpSpPr>
          <p:cNvPr id="12" name="Grupė 11">
            <a:extLst>
              <a:ext uri="{FF2B5EF4-FFF2-40B4-BE49-F238E27FC236}">
                <a16:creationId xmlns:a16="http://schemas.microsoft.com/office/drawing/2014/main" id="{D252E208-131F-4299-8F60-492ABBDD50DF}"/>
              </a:ext>
            </a:extLst>
          </p:cNvPr>
          <p:cNvGrpSpPr/>
          <p:nvPr/>
        </p:nvGrpSpPr>
        <p:grpSpPr>
          <a:xfrm>
            <a:off x="9451201" y="1635206"/>
            <a:ext cx="2286000" cy="4951177"/>
            <a:chOff x="9286874" y="339725"/>
            <a:chExt cx="2286000" cy="4951177"/>
          </a:xfrm>
        </p:grpSpPr>
        <p:sp>
          <p:nvSpPr>
            <p:cNvPr id="38" name="Stačiakampis 37">
              <a:extLst>
                <a:ext uri="{FF2B5EF4-FFF2-40B4-BE49-F238E27FC236}">
                  <a16:creationId xmlns:a16="http://schemas.microsoft.com/office/drawing/2014/main" id="{48B23A05-297C-4A88-877F-12821CB9FB5E}"/>
                </a:ext>
              </a:extLst>
            </p:cNvPr>
            <p:cNvSpPr/>
            <p:nvPr/>
          </p:nvSpPr>
          <p:spPr>
            <a:xfrm>
              <a:off x="9286874" y="339725"/>
              <a:ext cx="2286000" cy="2871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grpSp>
          <p:nvGrpSpPr>
            <p:cNvPr id="11" name="Grupė 10">
              <a:extLst>
                <a:ext uri="{FF2B5EF4-FFF2-40B4-BE49-F238E27FC236}">
                  <a16:creationId xmlns:a16="http://schemas.microsoft.com/office/drawing/2014/main" id="{AAB7936B-9A0A-4976-ADDB-BF435D7FBB8E}"/>
                </a:ext>
              </a:extLst>
            </p:cNvPr>
            <p:cNvGrpSpPr/>
            <p:nvPr/>
          </p:nvGrpSpPr>
          <p:grpSpPr>
            <a:xfrm>
              <a:off x="9286874" y="355246"/>
              <a:ext cx="2286000" cy="4935656"/>
              <a:chOff x="9286874" y="355246"/>
              <a:chExt cx="2286000" cy="493565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46B0F51-8F9B-47F8-BC8B-11BFC7BCA68D}"/>
                  </a:ext>
                </a:extLst>
              </p:cNvPr>
              <p:cNvSpPr/>
              <p:nvPr/>
            </p:nvSpPr>
            <p:spPr>
              <a:xfrm>
                <a:off x="9286874" y="2832150"/>
                <a:ext cx="2286000" cy="226266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직사각형 83">
                <a:extLst>
                  <a:ext uri="{FF2B5EF4-FFF2-40B4-BE49-F238E27FC236}">
                    <a16:creationId xmlns:a16="http://schemas.microsoft.com/office/drawing/2014/main" id="{FA819A42-D98F-485D-8008-ABDD3DFEEA53}"/>
                  </a:ext>
                </a:extLst>
              </p:cNvPr>
              <p:cNvSpPr/>
              <p:nvPr/>
            </p:nvSpPr>
            <p:spPr>
              <a:xfrm>
                <a:off x="9543774" y="2797912"/>
                <a:ext cx="1944217" cy="2492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lt-LT" altLang="ko-KR" sz="2400" b="1" dirty="0">
                    <a:solidFill>
                      <a:schemeClr val="bg1"/>
                    </a:solidFill>
                  </a:rPr>
                  <a:t>Germany</a:t>
                </a:r>
                <a:endParaRPr lang="en-US" altLang="ko-KR" sz="2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lt-LT" altLang="ko-KR" sz="2400" b="1" dirty="0">
                    <a:solidFill>
                      <a:schemeClr val="bg1"/>
                    </a:solidFill>
                  </a:rPr>
                  <a:t>Lithuania</a:t>
                </a:r>
              </a:p>
              <a:p>
                <a:pPr algn="ctr"/>
                <a:r>
                  <a:rPr lang="lt-LT" altLang="ko-KR" sz="2400" b="1" dirty="0">
                    <a:solidFill>
                      <a:schemeClr val="bg1"/>
                    </a:solidFill>
                  </a:rPr>
                  <a:t>Portugal</a:t>
                </a:r>
              </a:p>
              <a:p>
                <a:pPr algn="ctr"/>
                <a:r>
                  <a:rPr lang="lt-LT" altLang="ko-KR" sz="2400" b="1" dirty="0">
                    <a:solidFill>
                      <a:schemeClr val="bg1"/>
                    </a:solidFill>
                  </a:rPr>
                  <a:t>Romania</a:t>
                </a:r>
              </a:p>
              <a:p>
                <a:pPr algn="ctr"/>
                <a:r>
                  <a:rPr lang="lt-LT" altLang="ko-KR" sz="2400" b="1" dirty="0">
                    <a:solidFill>
                      <a:schemeClr val="bg1"/>
                    </a:solidFill>
                  </a:rPr>
                  <a:t>Spain</a:t>
                </a:r>
              </a:p>
              <a:p>
                <a:pPr algn="ctr"/>
                <a:r>
                  <a:rPr lang="lt-LT" altLang="ko-KR" sz="2400" b="1" dirty="0">
                    <a:solidFill>
                      <a:schemeClr val="bg1"/>
                    </a:solidFill>
                  </a:rPr>
                  <a:t>Turkey</a:t>
                </a:r>
              </a:p>
              <a:p>
                <a:pPr algn="ctr"/>
                <a:endParaRPr lang="lt-LT" altLang="ko-KR" sz="12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5" name="Paveikslėlis 34">
                <a:extLst>
                  <a:ext uri="{FF2B5EF4-FFF2-40B4-BE49-F238E27FC236}">
                    <a16:creationId xmlns:a16="http://schemas.microsoft.com/office/drawing/2014/main" id="{16D83E83-74CA-487D-AF7A-016EF08AA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1484" y="355246"/>
                <a:ext cx="2164393" cy="2164393"/>
              </a:xfrm>
              <a:prstGeom prst="rect">
                <a:avLst/>
              </a:prstGeom>
            </p:spPr>
          </p:pic>
        </p:grpSp>
      </p:grpSp>
      <p:pic>
        <p:nvPicPr>
          <p:cNvPr id="39" name="Paveikslėlis 38">
            <a:extLst>
              <a:ext uri="{FF2B5EF4-FFF2-40B4-BE49-F238E27FC236}">
                <a16:creationId xmlns:a16="http://schemas.microsoft.com/office/drawing/2014/main" id="{F13E74E4-4B44-45B3-8715-46B49E45DA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9" y="5706865"/>
            <a:ext cx="1451166" cy="10407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459C96-F544-4E5D-BCBB-BB535D820B5F}"/>
              </a:ext>
            </a:extLst>
          </p:cNvPr>
          <p:cNvSpPr txBox="1"/>
          <p:nvPr/>
        </p:nvSpPr>
        <p:spPr>
          <a:xfrm>
            <a:off x="6340267" y="739844"/>
            <a:ext cx="343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 err="1">
                <a:solidFill>
                  <a:srgbClr val="00B050"/>
                </a:solidFill>
              </a:rPr>
              <a:t>Meeting</a:t>
            </a:r>
            <a:r>
              <a:rPr lang="lt-LT" sz="2000" b="1" dirty="0">
                <a:solidFill>
                  <a:srgbClr val="00B050"/>
                </a:solidFill>
              </a:rPr>
              <a:t> </a:t>
            </a:r>
            <a:r>
              <a:rPr lang="lt-LT" sz="2000" b="1" dirty="0" err="1">
                <a:solidFill>
                  <a:srgbClr val="00B050"/>
                </a:solidFill>
              </a:rPr>
              <a:t>of</a:t>
            </a:r>
            <a:r>
              <a:rPr lang="lt-LT" sz="2000" b="1" dirty="0">
                <a:solidFill>
                  <a:srgbClr val="00B050"/>
                </a:solidFill>
              </a:rPr>
              <a:t> </a:t>
            </a:r>
            <a:r>
              <a:rPr lang="lt-LT" sz="2000" b="1" dirty="0" err="1">
                <a:solidFill>
                  <a:srgbClr val="00B050"/>
                </a:solidFill>
              </a:rPr>
              <a:t>project</a:t>
            </a:r>
            <a:r>
              <a:rPr lang="lt-LT" sz="2000" b="1" dirty="0">
                <a:solidFill>
                  <a:srgbClr val="00B050"/>
                </a:solidFill>
              </a:rPr>
              <a:t> </a:t>
            </a:r>
            <a:r>
              <a:rPr lang="lt-LT" sz="2000" b="1" dirty="0" err="1">
                <a:solidFill>
                  <a:srgbClr val="00B050"/>
                </a:solidFill>
              </a:rPr>
              <a:t>partners</a:t>
            </a:r>
            <a:endParaRPr lang="lt-LT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ėganti ašara 14">
            <a:extLst>
              <a:ext uri="{FF2B5EF4-FFF2-40B4-BE49-F238E27FC236}">
                <a16:creationId xmlns:a16="http://schemas.microsoft.com/office/drawing/2014/main" id="{1DFD79D6-CE06-4476-B1A6-7170403CEC0A}"/>
              </a:ext>
            </a:extLst>
          </p:cNvPr>
          <p:cNvSpPr/>
          <p:nvPr/>
        </p:nvSpPr>
        <p:spPr>
          <a:xfrm rot="10800000">
            <a:off x="3260843" y="192343"/>
            <a:ext cx="2473962" cy="2353141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Bėganti ašara 13">
            <a:extLst>
              <a:ext uri="{FF2B5EF4-FFF2-40B4-BE49-F238E27FC236}">
                <a16:creationId xmlns:a16="http://schemas.microsoft.com/office/drawing/2014/main" id="{F112D166-8659-456E-A589-7B25BAF8961E}"/>
              </a:ext>
            </a:extLst>
          </p:cNvPr>
          <p:cNvSpPr/>
          <p:nvPr/>
        </p:nvSpPr>
        <p:spPr>
          <a:xfrm>
            <a:off x="315608" y="235330"/>
            <a:ext cx="2473962" cy="2353141"/>
          </a:xfrm>
          <a:prstGeom prst="teardrop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직사각형 3">
            <a:extLst>
              <a:ext uri="{FF2B5EF4-FFF2-40B4-BE49-F238E27FC236}">
                <a16:creationId xmlns:a16="http://schemas.microsoft.com/office/drawing/2014/main" id="{96CB4540-5E07-4C56-831D-7DFC7C899F05}"/>
              </a:ext>
            </a:extLst>
          </p:cNvPr>
          <p:cNvSpPr/>
          <p:nvPr/>
        </p:nvSpPr>
        <p:spPr>
          <a:xfrm>
            <a:off x="7019153" y="1765086"/>
            <a:ext cx="44629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altLang="ko-KR" sz="3600" b="1" dirty="0">
                <a:solidFill>
                  <a:schemeClr val="bg1"/>
                </a:solidFill>
                <a:latin typeface="+mj-lt"/>
              </a:rPr>
              <a:t>International TED-type students‘ conference “</a:t>
            </a:r>
            <a:r>
              <a:rPr lang="lt-LT" altLang="ko-KR" sz="3600" b="1" i="1" dirty="0">
                <a:solidFill>
                  <a:schemeClr val="bg1"/>
                </a:solidFill>
                <a:latin typeface="+mj-lt"/>
              </a:rPr>
              <a:t>ECOwe</a:t>
            </a:r>
            <a:r>
              <a:rPr lang="lt-LT" altLang="ko-KR" sz="3600" b="1" dirty="0">
                <a:solidFill>
                  <a:schemeClr val="bg1"/>
                </a:solidFill>
                <a:latin typeface="+mj-lt"/>
              </a:rPr>
              <a:t>“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aveikslėlis 9" descr="Paveikslėlis, kuriame yra žinutė, iliustracija&#10;&#10;Automatiškai sugeneruotas aprašymas">
            <a:extLst>
              <a:ext uri="{FF2B5EF4-FFF2-40B4-BE49-F238E27FC236}">
                <a16:creationId xmlns:a16="http://schemas.microsoft.com/office/drawing/2014/main" id="{F493BA74-03A3-451A-A6F8-DC6AED624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3" y="6132778"/>
            <a:ext cx="1865548" cy="532878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8E58E4E-0E90-4D59-B74B-C7CC0E48A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28" y="235330"/>
            <a:ext cx="3727712" cy="9326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A2DE641-82EB-4077-91AD-DF23C4EB9C52}"/>
              </a:ext>
            </a:extLst>
          </p:cNvPr>
          <p:cNvSpPr txBox="1"/>
          <p:nvPr/>
        </p:nvSpPr>
        <p:spPr>
          <a:xfrm>
            <a:off x="8287396" y="3803772"/>
            <a:ext cx="1926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altLang="ko-KR" dirty="0">
                <a:solidFill>
                  <a:schemeClr val="bg1"/>
                </a:solidFill>
                <a:cs typeface="Arial" pitchFamily="34" charset="0"/>
              </a:rPr>
              <a:t>28 </a:t>
            </a:r>
            <a:r>
              <a:rPr lang="lt-LT" altLang="ko-KR" dirty="0" err="1">
                <a:solidFill>
                  <a:schemeClr val="bg1"/>
                </a:solidFill>
                <a:cs typeface="Arial" pitchFamily="34" charset="0"/>
              </a:rPr>
              <a:t>April</a:t>
            </a:r>
            <a:r>
              <a:rPr lang="lt-LT" altLang="ko-KR" dirty="0">
                <a:solidFill>
                  <a:schemeClr val="bg1"/>
                </a:solidFill>
                <a:cs typeface="Arial" pitchFamily="34" charset="0"/>
              </a:rPr>
              <a:t>, 2021</a:t>
            </a:r>
          </a:p>
        </p:txBody>
      </p:sp>
      <p:pic>
        <p:nvPicPr>
          <p:cNvPr id="39" name="Paveikslėlis 38">
            <a:extLst>
              <a:ext uri="{FF2B5EF4-FFF2-40B4-BE49-F238E27FC236}">
                <a16:creationId xmlns:a16="http://schemas.microsoft.com/office/drawing/2014/main" id="{F13E74E4-4B44-45B3-8715-46B49E45D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84" y="4698519"/>
            <a:ext cx="1985886" cy="1424203"/>
          </a:xfrm>
          <a:prstGeom prst="rect">
            <a:avLst/>
          </a:prstGeom>
        </p:spPr>
      </p:pic>
      <p:pic>
        <p:nvPicPr>
          <p:cNvPr id="5" name="Paveikslėlis 4" descr="Paveikslėlis, kuriame yra žinutė, karalienė, iliustracija, vektorinė grafika&#10;&#10;Automatiškai sugeneruotas aprašymas">
            <a:extLst>
              <a:ext uri="{FF2B5EF4-FFF2-40B4-BE49-F238E27FC236}">
                <a16:creationId xmlns:a16="http://schemas.microsoft.com/office/drawing/2014/main" id="{988DEB6D-8BC1-4B67-AEA7-E26A4C856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3" y="548111"/>
            <a:ext cx="1596760" cy="1596760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B072BBB6-EC84-4741-B3AA-A12D7ACB5C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764" y="571761"/>
            <a:ext cx="1596760" cy="15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5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0" y="0"/>
            <a:ext cx="7601526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Paveikslėlis 32">
            <a:extLst>
              <a:ext uri="{FF2B5EF4-FFF2-40B4-BE49-F238E27FC236}">
                <a16:creationId xmlns:a16="http://schemas.microsoft.com/office/drawing/2014/main" id="{84BE1D04-123D-4C6A-880B-2562284C8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25"/>
          <a:stretch/>
        </p:blipFill>
        <p:spPr>
          <a:xfrm>
            <a:off x="738423" y="5107019"/>
            <a:ext cx="1826616" cy="1750981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pic>
        <p:nvPicPr>
          <p:cNvPr id="4" name="Paveikslėlis 3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0DE1A657-2295-4C91-ACEE-E78C85431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96" y="0"/>
            <a:ext cx="9750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3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084E4B-5F7E-4B0D-9538-D7ABEB183593}"/>
              </a:ext>
            </a:extLst>
          </p:cNvPr>
          <p:cNvSpPr/>
          <p:nvPr/>
        </p:nvSpPr>
        <p:spPr>
          <a:xfrm>
            <a:off x="7857461" y="-7801"/>
            <a:ext cx="4334539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849187" y="79915"/>
            <a:ext cx="433453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lt-LT" altLang="ko-KR" sz="4000" dirty="0">
                <a:solidFill>
                  <a:schemeClr val="bg1"/>
                </a:solidFill>
                <a:cs typeface="Arial" pitchFamily="34" charset="0"/>
              </a:rPr>
              <a:t>SECTIONS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2AA8B-429F-408D-8D43-BBFC49284298}"/>
              </a:ext>
            </a:extLst>
          </p:cNvPr>
          <p:cNvSpPr txBox="1"/>
          <p:nvPr/>
        </p:nvSpPr>
        <p:spPr>
          <a:xfrm>
            <a:off x="7983296" y="3670080"/>
            <a:ext cx="433453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lt-LT" altLang="ko-KR" sz="3200" dirty="0">
                <a:solidFill>
                  <a:schemeClr val="bg1"/>
                </a:solidFill>
                <a:cs typeface="Arial" pitchFamily="34" charset="0"/>
              </a:rPr>
              <a:t>Sub-SECTIONS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43B1EC-1FEA-45D6-B0A2-33BD1DD925E6}"/>
              </a:ext>
            </a:extLst>
          </p:cNvPr>
          <p:cNvSpPr txBox="1"/>
          <p:nvPr/>
        </p:nvSpPr>
        <p:spPr>
          <a:xfrm>
            <a:off x="7983296" y="4254855"/>
            <a:ext cx="4334539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Plastic pollution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Biodegradable plastics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Microplastics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Recycling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Reus</a:t>
            </a:r>
            <a:r>
              <a:rPr lang="lt-LT" altLang="ko-KR" sz="2000" b="1" dirty="0">
                <a:solidFill>
                  <a:schemeClr val="bg1"/>
                </a:solidFill>
                <a:cs typeface="Arial" pitchFamily="34" charset="0"/>
              </a:rPr>
              <a:t>ing</a:t>
            </a:r>
            <a:endParaRPr lang="en-US" altLang="ko-KR" sz="20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Food wast</a:t>
            </a:r>
            <a:r>
              <a:rPr lang="lt-LT" altLang="ko-KR" sz="2000" b="1" dirty="0">
                <a:solidFill>
                  <a:schemeClr val="bg1"/>
                </a:solidFill>
                <a:cs typeface="Arial" pitchFamily="34" charset="0"/>
              </a:rPr>
              <a:t>ing</a:t>
            </a:r>
          </a:p>
          <a:p>
            <a:pPr algn="ctr"/>
            <a:r>
              <a:rPr lang="lt-LT" altLang="ko-KR" sz="2000" b="1" dirty="0">
                <a:solidFill>
                  <a:schemeClr val="bg1"/>
                </a:solidFill>
                <a:cs typeface="Arial" pitchFamily="34" charset="0"/>
              </a:rPr>
              <a:t>…………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4E8084-893D-4F87-954B-06492ABF4B05}"/>
              </a:ext>
            </a:extLst>
          </p:cNvPr>
          <p:cNvSpPr txBox="1"/>
          <p:nvPr/>
        </p:nvSpPr>
        <p:spPr>
          <a:xfrm>
            <a:off x="8615493" y="869713"/>
            <a:ext cx="34730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CIRCULAR ECONOMY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ZERO WASTE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CLIMATE CHANGE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EARTH POLLUTION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WATER POLLUTION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AIR POLLUTION</a:t>
            </a:r>
            <a:endParaRPr lang="lt-LT" altLang="ko-KR" sz="2000" b="1" dirty="0">
              <a:solidFill>
                <a:schemeClr val="bg1"/>
              </a:solidFill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SUSTAINABILITY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1" y="0"/>
            <a:ext cx="10805019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4D5D3-6212-4A6C-8C7A-5A6D3B4195B9}"/>
              </a:ext>
            </a:extLst>
          </p:cNvPr>
          <p:cNvSpPr txBox="1"/>
          <p:nvPr/>
        </p:nvSpPr>
        <p:spPr>
          <a:xfrm>
            <a:off x="388686" y="1500892"/>
            <a:ext cx="5077124" cy="475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lt-LT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 STUDENTS PER COUNTRY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96417F-BB2E-461E-A020-691E1735699F}"/>
              </a:ext>
            </a:extLst>
          </p:cNvPr>
          <p:cNvSpPr txBox="1"/>
          <p:nvPr/>
        </p:nvSpPr>
        <p:spPr>
          <a:xfrm>
            <a:off x="383093" y="1918914"/>
            <a:ext cx="5082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lt-LT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 MIN PRESENTATION + QUESTIONS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461797-373F-4605-963E-896E1921CBD7}"/>
              </a:ext>
            </a:extLst>
          </p:cNvPr>
          <p:cNvSpPr txBox="1"/>
          <p:nvPr/>
        </p:nvSpPr>
        <p:spPr>
          <a:xfrm>
            <a:off x="383093" y="3195180"/>
            <a:ext cx="5082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lt-LT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EXPERTS (SCIENTISTS / BUSINESS REPRESENTATIVES / ETC.) TO MAKE COMMENTS ON PRESENTATIONS AND GIVE FEEDBACK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F37F6-969A-43C8-9508-28086B9AABBD}"/>
              </a:ext>
            </a:extLst>
          </p:cNvPr>
          <p:cNvSpPr txBox="1"/>
          <p:nvPr/>
        </p:nvSpPr>
        <p:spPr>
          <a:xfrm>
            <a:off x="808138" y="270484"/>
            <a:ext cx="260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SOME TIPS...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4837E4-99EC-4BE6-B089-497BE4B9ADA9}"/>
              </a:ext>
            </a:extLst>
          </p:cNvPr>
          <p:cNvSpPr txBox="1"/>
          <p:nvPr/>
        </p:nvSpPr>
        <p:spPr>
          <a:xfrm>
            <a:off x="405466" y="1101481"/>
            <a:ext cx="5082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lt-LT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27-28 APRIL, 12:00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5D6D3D-E9DA-4A77-898B-9C7703BAA348}"/>
              </a:ext>
            </a:extLst>
          </p:cNvPr>
          <p:cNvSpPr txBox="1"/>
          <p:nvPr/>
        </p:nvSpPr>
        <p:spPr>
          <a:xfrm>
            <a:off x="405466" y="5579441"/>
            <a:ext cx="733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lt-LT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SEND THE STUDENTS AND THEIR TOPICS TO ERNESTA BY THE END OF MARCH (THE SOONER THE BETTER)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9777DA-A64E-4697-89C3-40A83C38D910}"/>
              </a:ext>
            </a:extLst>
          </p:cNvPr>
          <p:cNvSpPr txBox="1"/>
          <p:nvPr/>
        </p:nvSpPr>
        <p:spPr>
          <a:xfrm>
            <a:off x="405466" y="4748444"/>
            <a:ext cx="635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lt-LT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STUDENTS CHOOSE THE SECTIONS AND THE TOPIC IN 1-2 WEEKS (UNTIL MARCH 28)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82D375-6A9E-4153-9696-8850790E84D9}"/>
              </a:ext>
            </a:extLst>
          </p:cNvPr>
          <p:cNvSpPr txBox="1"/>
          <p:nvPr/>
        </p:nvSpPr>
        <p:spPr>
          <a:xfrm>
            <a:off x="383093" y="2364183"/>
            <a:ext cx="635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lt-LT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TYPE: PPT, INFOGRAPHICS, POSTERS...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143</Words>
  <Application>Microsoft Office PowerPoint</Application>
  <PresentationFormat>Plačiaekranė</PresentationFormat>
  <Paragraphs>39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Ernesta Smalinskė</dc:creator>
  <cp:lastModifiedBy>Ernesta Smalinskė</cp:lastModifiedBy>
  <cp:revision>25</cp:revision>
  <dcterms:created xsi:type="dcterms:W3CDTF">2021-03-14T13:31:42Z</dcterms:created>
  <dcterms:modified xsi:type="dcterms:W3CDTF">2022-02-09T10:50:14Z</dcterms:modified>
</cp:coreProperties>
</file>