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1" r:id="rId2"/>
    <p:sldId id="272" r:id="rId3"/>
    <p:sldId id="280" r:id="rId4"/>
    <p:sldId id="279" r:id="rId5"/>
    <p:sldId id="284" r:id="rId6"/>
    <p:sldId id="285" r:id="rId7"/>
    <p:sldId id="286" r:id="rId8"/>
    <p:sldId id="287" r:id="rId9"/>
    <p:sldId id="289" r:id="rId10"/>
    <p:sldId id="288" r:id="rId11"/>
    <p:sldId id="290" r:id="rId12"/>
    <p:sldId id="292" r:id="rId13"/>
    <p:sldId id="294" r:id="rId1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6F6"/>
    <a:srgbClr val="212A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 snapToGrid="0">
      <p:cViewPr varScale="1">
        <p:scale>
          <a:sx n="70" d="100"/>
          <a:sy n="70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11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nseli.boyno@outlook.com" userId="511821069a338446" providerId="LiveId" clId="{1555761D-9886-4B56-9E42-E3B6C3B0F01D}"/>
    <pc:docChg chg="undo redo custSel modSld">
      <pc:chgData name="gunseli.boyno@outlook.com" userId="511821069a338446" providerId="LiveId" clId="{1555761D-9886-4B56-9E42-E3B6C3B0F01D}" dt="2020-01-14T19:25:05.978" v="52" actId="14100"/>
      <pc:docMkLst>
        <pc:docMk/>
      </pc:docMkLst>
      <pc:sldChg chg="addSp delSp modSp">
        <pc:chgData name="gunseli.boyno@outlook.com" userId="511821069a338446" providerId="LiveId" clId="{1555761D-9886-4B56-9E42-E3B6C3B0F01D}" dt="2020-01-14T19:25:05.978" v="52" actId="14100"/>
        <pc:sldMkLst>
          <pc:docMk/>
          <pc:sldMk cId="840874765" sldId="268"/>
        </pc:sldMkLst>
        <pc:spChg chg="mod">
          <ac:chgData name="gunseli.boyno@outlook.com" userId="511821069a338446" providerId="LiveId" clId="{1555761D-9886-4B56-9E42-E3B6C3B0F01D}" dt="2020-01-14T19:22:25.901" v="36" actId="20577"/>
          <ac:spMkLst>
            <pc:docMk/>
            <pc:sldMk cId="840874765" sldId="268"/>
            <ac:spMk id="12" creationId="{EB17B0DC-58F1-48BC-BA64-1FA070AED449}"/>
          </ac:spMkLst>
        </pc:spChg>
        <pc:picChg chg="add del mod">
          <ac:chgData name="gunseli.boyno@outlook.com" userId="511821069a338446" providerId="LiveId" clId="{1555761D-9886-4B56-9E42-E3B6C3B0F01D}" dt="2020-01-14T19:18:39.291" v="14"/>
          <ac:picMkLst>
            <pc:docMk/>
            <pc:sldMk cId="840874765" sldId="268"/>
            <ac:picMk id="4" creationId="{2E19FC78-4AC8-4106-8278-86123B0141B1}"/>
          </ac:picMkLst>
        </pc:picChg>
        <pc:picChg chg="mod">
          <ac:chgData name="gunseli.boyno@outlook.com" userId="511821069a338446" providerId="LiveId" clId="{1555761D-9886-4B56-9E42-E3B6C3B0F01D}" dt="2020-01-14T19:24:12.547" v="45" actId="1076"/>
          <ac:picMkLst>
            <pc:docMk/>
            <pc:sldMk cId="840874765" sldId="268"/>
            <ac:picMk id="5" creationId="{706E1213-1F3E-4BD5-A310-ABBDF03DA874}"/>
          </ac:picMkLst>
        </pc:picChg>
        <pc:picChg chg="add del mod">
          <ac:chgData name="gunseli.boyno@outlook.com" userId="511821069a338446" providerId="LiveId" clId="{1555761D-9886-4B56-9E42-E3B6C3B0F01D}" dt="2020-01-14T19:23:57.607" v="41" actId="478"/>
          <ac:picMkLst>
            <pc:docMk/>
            <pc:sldMk cId="840874765" sldId="268"/>
            <ac:picMk id="7" creationId="{4CF4FDA0-B4FF-4E24-8DF1-E4AF0011A553}"/>
          </ac:picMkLst>
        </pc:picChg>
        <pc:picChg chg="add del mod">
          <ac:chgData name="gunseli.boyno@outlook.com" userId="511821069a338446" providerId="LiveId" clId="{1555761D-9886-4B56-9E42-E3B6C3B0F01D}" dt="2020-01-14T19:25:05.978" v="52" actId="14100"/>
          <ac:picMkLst>
            <pc:docMk/>
            <pc:sldMk cId="840874765" sldId="268"/>
            <ac:picMk id="9" creationId="{4DCF1CDB-332B-4C68-87D3-EBA9E7E1A1C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4B2A89-3A06-4528-BED1-B6F8858BBBB7}" type="datetimeFigureOut">
              <a:rPr lang="tr-TR" smtClean="0"/>
              <a:t>11.10.2021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E0A9F6-5852-4CDF-BD04-CD0F958773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2740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0A9F6-5852-4CDF-BD04-CD0F95877364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98055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0A9F6-5852-4CDF-BD04-CD0F95877364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9836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0A9F6-5852-4CDF-BD04-CD0F95877364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27898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80359E1A-F69A-4DF3-B6C3-5D97BA8B64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xmlns="" id="{DFA05ED8-726A-48E6-A4EF-15671E2B57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EE913100-D6D4-4828-B235-3E378236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3642-54DC-4A1B-AAD9-392F17F98CC9}" type="datetimeFigureOut">
              <a:rPr lang="tr-TR" smtClean="0"/>
              <a:t>11.10.2021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02686692-7767-4131-B704-36E1527C4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E35CC35B-DB63-456E-8970-3C9CE2EA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14508-3155-4049-B9E9-B030D1E951F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4658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6BADF2D9-6B77-4FB2-93B2-5F058744C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xmlns="" id="{B7815EE9-37F9-4937-B9BD-FE8BC31315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120D6036-180C-420B-8552-CC0DAC8B5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3642-54DC-4A1B-AAD9-392F17F98CC9}" type="datetimeFigureOut">
              <a:rPr lang="tr-TR" smtClean="0"/>
              <a:t>11.10.2021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D9AF961E-523D-4F05-91AD-22572D8B8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C18F71D7-27E1-4825-96BA-6D053CABE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14508-3155-4049-B9E9-B030D1E951F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4530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xmlns="" id="{61A9B6C5-FB97-4F29-B072-1973278B08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xmlns="" id="{15FFCE84-5501-4E45-873B-0B0DD182F7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1278C128-72BB-4EA1-8AF5-0740C7827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3642-54DC-4A1B-AAD9-392F17F98CC9}" type="datetimeFigureOut">
              <a:rPr lang="tr-TR" smtClean="0"/>
              <a:t>11.10.2021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483FF10D-B899-4268-91B9-CAB80F633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D18CAF82-5675-4744-8959-4BF25AC5C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14508-3155-4049-B9E9-B030D1E951F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995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F4105B1A-82AC-4A6A-AD29-7B406D7D7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851B0FE4-642F-48AA-A13C-062AD9257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A64416B3-8F1E-4E22-947B-251E4EA9D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3642-54DC-4A1B-AAD9-392F17F98CC9}" type="datetimeFigureOut">
              <a:rPr lang="tr-TR" smtClean="0"/>
              <a:t>11.10.2021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02AB83FC-7E19-40A7-9BA8-11AAB7882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8878ADE5-92A8-4C2B-A6BD-A1AD0E762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14508-3155-4049-B9E9-B030D1E951F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1211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BFCE1A3B-28F3-43B6-B914-2E896DF13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D6E9CD04-F6F3-4A70-92C7-4C349BF75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70350B22-0025-4F99-B27B-170039759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3642-54DC-4A1B-AAD9-392F17F98CC9}" type="datetimeFigureOut">
              <a:rPr lang="tr-TR" smtClean="0"/>
              <a:t>11.10.2021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5CBDF74A-801D-4016-8F7B-3B230AA30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AFDCC319-1BC7-42E2-989F-73C02FE5F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14508-3155-4049-B9E9-B030D1E951F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46315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6ED70D7B-BB19-4C13-8B4D-682B28CAD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2D52D217-34AF-4AAF-A536-D04ED6A1ED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xmlns="" id="{692E89ED-BCAD-41CB-9AD6-8BFB9E43AE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34CE6708-99B7-4D81-8C04-ABB7B610D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3642-54DC-4A1B-AAD9-392F17F98CC9}" type="datetimeFigureOut">
              <a:rPr lang="tr-TR" smtClean="0"/>
              <a:t>11.10.2021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3CEF5584-DFC4-4CD8-ABA5-097F1E57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3CEF3B93-F86A-41D9-9ADB-30F5A0AB6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14508-3155-4049-B9E9-B030D1E951F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2403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956D3EA5-6118-4D50-AC30-25C472372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F891C5F9-D700-4204-B40B-F4BE37CEF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xmlns="" id="{5FDCC2B4-4955-4767-AF8F-EBC7EFB1DA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xmlns="" id="{BF536298-62FA-4AC5-A1B2-DA06F9D762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xmlns="" id="{46FE7388-E705-4A1C-BACF-C52645074A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xmlns="" id="{23880255-561A-4057-82A3-609203633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3642-54DC-4A1B-AAD9-392F17F98CC9}" type="datetimeFigureOut">
              <a:rPr lang="tr-TR" smtClean="0"/>
              <a:t>11.10.2021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xmlns="" id="{9BFB3C6B-B5DE-4FD0-A0A3-8E189389C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xmlns="" id="{C60071F8-52E1-4AFE-B2D0-CAF230853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14508-3155-4049-B9E9-B030D1E951F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2181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4AFEB0A0-5934-4923-98B2-6F46B4602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xmlns="" id="{47657EE3-8E2C-4BAE-B8CE-75F83D35D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3642-54DC-4A1B-AAD9-392F17F98CC9}" type="datetimeFigureOut">
              <a:rPr lang="tr-TR" smtClean="0"/>
              <a:t>11.10.2021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xmlns="" id="{94534FEB-89C7-4650-8DF7-EDB72C943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xmlns="" id="{2A857CDA-2719-47D2-A791-C2C589AFF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14508-3155-4049-B9E9-B030D1E951F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4677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2BD6BA30-B358-4CDB-B03E-0DD6D64D0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3642-54DC-4A1B-AAD9-392F17F98CC9}" type="datetimeFigureOut">
              <a:rPr lang="tr-TR" smtClean="0"/>
              <a:t>11.10.2021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xmlns="" id="{DAE0781E-C88E-4CE1-A3AB-50E7FCEB2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xmlns="" id="{A6620CAF-EA19-4F1A-A5F6-F881C26F6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14508-3155-4049-B9E9-B030D1E951F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4257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BD92A460-6624-4197-924C-F749F9BE2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1D405928-F27B-41BA-962B-183F5C31B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8B276B06-2422-4277-8105-E70A4B351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D005775F-7734-4042-9D93-A2877CCE3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3642-54DC-4A1B-AAD9-392F17F98CC9}" type="datetimeFigureOut">
              <a:rPr lang="tr-TR" smtClean="0"/>
              <a:t>11.10.2021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877B0D37-6940-45AC-B09E-2142131FC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68FBF6C2-81D2-4947-8122-2E89921B9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14508-3155-4049-B9E9-B030D1E951F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0950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59E64DDD-C935-4179-A217-C2986D25A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xmlns="" id="{E8D7CF2C-1B4E-4874-8DD8-03BF185922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9CC495F8-F7F0-4673-9232-E43583104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8145659A-86B7-43AA-A5CF-3A0ADA6D5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3642-54DC-4A1B-AAD9-392F17F98CC9}" type="datetimeFigureOut">
              <a:rPr lang="tr-TR" smtClean="0"/>
              <a:t>11.10.2021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20068BEE-5F94-4893-B608-768DFB41E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6B720879-06D4-444E-AEE0-13ED021F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14508-3155-4049-B9E9-B030D1E951F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8229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xmlns="" id="{99C7811D-6649-48BF-BA5A-AF4E3337F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3914C6DC-A6AC-4CD5-9D5B-FCBA7353AF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4F8961F9-F07D-4971-BBD1-7CD7C7B154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93642-54DC-4A1B-AAD9-392F17F98CC9}" type="datetimeFigureOut">
              <a:rPr lang="tr-TR" smtClean="0"/>
              <a:t>11.10.2021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6B16179F-E1C2-4370-AF5B-405A2EAF1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7A7B301B-EFC6-4C25-ADF1-58901F135E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14508-3155-4049-B9E9-B030D1E951F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403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emf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-1"/>
            <a:ext cx="12190815" cy="6858667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1692322" y="1528549"/>
            <a:ext cx="86526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ERASMUS+ </a:t>
            </a:r>
            <a:r>
              <a:rPr lang="tr-TR" sz="3200" b="1" dirty="0" smtClean="0"/>
              <a:t>KA229</a:t>
            </a:r>
          </a:p>
          <a:p>
            <a:pPr algn="ctr"/>
            <a:endParaRPr lang="tr-TR" sz="3200" b="1" dirty="0" smtClean="0"/>
          </a:p>
          <a:p>
            <a:pPr algn="ctr"/>
            <a:r>
              <a:rPr lang="en-US" sz="3200" b="1" dirty="0" smtClean="0"/>
              <a:t>Creation </a:t>
            </a:r>
            <a:r>
              <a:rPr lang="tr-TR" sz="3200" b="1" dirty="0" smtClean="0"/>
              <a:t>a</a:t>
            </a:r>
            <a:r>
              <a:rPr lang="en-US" sz="3200" b="1" dirty="0" err="1" smtClean="0"/>
              <a:t>nd</a:t>
            </a:r>
            <a:r>
              <a:rPr lang="en-US" sz="3200" b="1" dirty="0" smtClean="0"/>
              <a:t> Integration </a:t>
            </a:r>
            <a:r>
              <a:rPr lang="tr-TR" sz="3200" b="1" dirty="0" smtClean="0"/>
              <a:t>o</a:t>
            </a:r>
            <a:r>
              <a:rPr lang="en-US" sz="3200" b="1" dirty="0" smtClean="0"/>
              <a:t>f STEAM Model </a:t>
            </a:r>
            <a:endParaRPr lang="tr-TR" sz="3200" b="1" dirty="0" smtClean="0"/>
          </a:p>
          <a:p>
            <a:pPr algn="ctr"/>
            <a:r>
              <a:rPr lang="en-US" sz="3200" b="1" dirty="0" smtClean="0"/>
              <a:t>In General Education</a:t>
            </a:r>
            <a:endParaRPr lang="tr-TR" sz="3200" b="1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597" y="4044320"/>
            <a:ext cx="7124131" cy="186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3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90815" cy="6858667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559559" y="1597634"/>
            <a:ext cx="8652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/>
              <a:t>ERASMUSDAYS </a:t>
            </a:r>
          </a:p>
          <a:p>
            <a:r>
              <a:rPr lang="tr-TR" sz="2400" b="1" dirty="0" err="1" smtClean="0"/>
              <a:t>October</a:t>
            </a:r>
            <a:r>
              <a:rPr lang="tr-TR" sz="2400" b="1" dirty="0" smtClean="0"/>
              <a:t>, 2020</a:t>
            </a:r>
            <a:endParaRPr lang="tr-TR" sz="2400" b="1" dirty="0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782" y="934803"/>
            <a:ext cx="4989060" cy="4989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517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90815" cy="6858667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559559" y="1597634"/>
            <a:ext cx="8652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/>
              <a:t>STUDENTS</a:t>
            </a:r>
            <a:r>
              <a:rPr lang="tr-TR" sz="2400" b="1" dirty="0" smtClean="0"/>
              <a:t>’</a:t>
            </a:r>
          </a:p>
          <a:p>
            <a:r>
              <a:rPr lang="tr-TR" sz="2400" b="1" dirty="0" smtClean="0"/>
              <a:t>CONFERENCE </a:t>
            </a:r>
          </a:p>
          <a:p>
            <a:r>
              <a:rPr lang="tr-TR" sz="2400" b="1" dirty="0" smtClean="0"/>
              <a:t>April, 2021 </a:t>
            </a:r>
            <a:endParaRPr lang="tr-TR" sz="2400" b="1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082" y="790440"/>
            <a:ext cx="7522172" cy="5316457"/>
          </a:xfrm>
          <a:prstGeom prst="rect">
            <a:avLst/>
          </a:prstGeom>
        </p:spPr>
      </p:pic>
      <p:sp>
        <p:nvSpPr>
          <p:cNvPr id="6" name="Sağ Ok 5"/>
          <p:cNvSpPr/>
          <p:nvPr/>
        </p:nvSpPr>
        <p:spPr>
          <a:xfrm>
            <a:off x="1714647" y="5457591"/>
            <a:ext cx="586124" cy="3017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tr-TR"/>
          </a:p>
        </p:txBody>
      </p:sp>
      <p:sp>
        <p:nvSpPr>
          <p:cNvPr id="8" name="Sağ Ok 7"/>
          <p:cNvSpPr/>
          <p:nvPr/>
        </p:nvSpPr>
        <p:spPr>
          <a:xfrm>
            <a:off x="1714647" y="3737717"/>
            <a:ext cx="586124" cy="292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20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90815" cy="6858667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559558" y="1545005"/>
            <a:ext cx="87009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solidFill>
                  <a:prstClr val="black"/>
                </a:solidFill>
              </a:rPr>
              <a:t>MOBILITIES PLANNED </a:t>
            </a:r>
          </a:p>
          <a:p>
            <a:endParaRPr lang="tr-TR" sz="2400" b="1" dirty="0">
              <a:solidFill>
                <a:prstClr val="black"/>
              </a:solidFill>
            </a:endParaRPr>
          </a:p>
          <a:p>
            <a:r>
              <a:rPr lang="tr-TR" sz="2000" b="1" dirty="0" err="1" smtClean="0">
                <a:solidFill>
                  <a:prstClr val="black"/>
                </a:solidFill>
              </a:rPr>
              <a:t>November</a:t>
            </a:r>
            <a:r>
              <a:rPr lang="tr-TR" sz="2000" b="1" dirty="0" smtClean="0">
                <a:solidFill>
                  <a:prstClr val="black"/>
                </a:solidFill>
              </a:rPr>
              <a:t>, 2021 PORTUGAL (LTT)</a:t>
            </a:r>
          </a:p>
          <a:p>
            <a:endParaRPr lang="tr-TR" sz="2000" b="1" dirty="0">
              <a:solidFill>
                <a:prstClr val="black"/>
              </a:solidFill>
            </a:endParaRPr>
          </a:p>
          <a:p>
            <a:r>
              <a:rPr lang="tr-TR" sz="2000" b="1" dirty="0" err="1" smtClean="0">
                <a:solidFill>
                  <a:prstClr val="black"/>
                </a:solidFill>
              </a:rPr>
              <a:t>February</a:t>
            </a:r>
            <a:r>
              <a:rPr lang="tr-TR" sz="2000" b="1" dirty="0" smtClean="0">
                <a:solidFill>
                  <a:prstClr val="black"/>
                </a:solidFill>
              </a:rPr>
              <a:t>, 2022 TÜRKİYE (LTT)</a:t>
            </a:r>
          </a:p>
          <a:p>
            <a:endParaRPr lang="tr-TR" sz="2000" b="1" dirty="0">
              <a:solidFill>
                <a:prstClr val="black"/>
              </a:solidFill>
            </a:endParaRPr>
          </a:p>
          <a:p>
            <a:r>
              <a:rPr lang="tr-TR" sz="2000" b="1" dirty="0" smtClean="0">
                <a:solidFill>
                  <a:prstClr val="black"/>
                </a:solidFill>
              </a:rPr>
              <a:t>May, 2022 LITHUANIA ( </a:t>
            </a:r>
            <a:r>
              <a:rPr lang="tr-TR" sz="2000" b="1" dirty="0" err="1" smtClean="0">
                <a:solidFill>
                  <a:prstClr val="black"/>
                </a:solidFill>
              </a:rPr>
              <a:t>Joint</a:t>
            </a:r>
            <a:r>
              <a:rPr lang="tr-TR" sz="2000" b="1" dirty="0" smtClean="0">
                <a:solidFill>
                  <a:prstClr val="black"/>
                </a:solidFill>
              </a:rPr>
              <a:t> </a:t>
            </a:r>
            <a:r>
              <a:rPr lang="tr-TR" sz="2000" b="1" dirty="0" err="1" smtClean="0">
                <a:solidFill>
                  <a:prstClr val="black"/>
                </a:solidFill>
              </a:rPr>
              <a:t>Staff</a:t>
            </a:r>
            <a:r>
              <a:rPr lang="tr-TR" sz="2000" b="1" dirty="0" smtClean="0">
                <a:solidFill>
                  <a:prstClr val="black"/>
                </a:solidFill>
              </a:rPr>
              <a:t> Training)</a:t>
            </a:r>
            <a:endParaRPr lang="tr-TR" sz="2000" b="1" dirty="0">
              <a:solidFill>
                <a:prstClr val="black"/>
              </a:solidFill>
            </a:endParaRPr>
          </a:p>
          <a:p>
            <a:r>
              <a:rPr lang="tr-TR" sz="2000" b="1" dirty="0" smtClean="0">
                <a:solidFill>
                  <a:prstClr val="black"/>
                </a:solidFill>
              </a:rPr>
              <a:t> </a:t>
            </a:r>
            <a:endParaRPr lang="tr-TR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99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90815" cy="6858667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559558" y="1545005"/>
            <a:ext cx="8700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solidFill>
                  <a:prstClr val="black"/>
                </a:solidFill>
              </a:rPr>
              <a:t>ÖYKÜ SÖNMEZ</a:t>
            </a:r>
          </a:p>
          <a:p>
            <a:r>
              <a:rPr lang="tr-TR" sz="2400" b="1" dirty="0" err="1" smtClean="0">
                <a:solidFill>
                  <a:prstClr val="black"/>
                </a:solidFill>
              </a:rPr>
              <a:t>Student</a:t>
            </a:r>
            <a:r>
              <a:rPr lang="tr-TR" sz="2400" b="1" smtClean="0">
                <a:solidFill>
                  <a:prstClr val="black"/>
                </a:solidFill>
              </a:rPr>
              <a:t>, GKV </a:t>
            </a:r>
            <a:r>
              <a:rPr lang="tr-TR" sz="2400" b="1" dirty="0" err="1" smtClean="0">
                <a:solidFill>
                  <a:prstClr val="black"/>
                </a:solidFill>
              </a:rPr>
              <a:t>Erasmus</a:t>
            </a:r>
            <a:r>
              <a:rPr lang="tr-TR" sz="2400" b="1" dirty="0" smtClean="0">
                <a:solidFill>
                  <a:prstClr val="black"/>
                </a:solidFill>
              </a:rPr>
              <a:t>+ Club</a:t>
            </a:r>
            <a:endParaRPr lang="tr-TR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7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-1"/>
            <a:ext cx="12190815" cy="6858667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769660" y="743635"/>
            <a:ext cx="865268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 smtClean="0"/>
              <a:t>Erasmus</a:t>
            </a:r>
            <a:r>
              <a:rPr lang="tr-TR" sz="2400" b="1" dirty="0" smtClean="0"/>
              <a:t>+ </a:t>
            </a:r>
            <a:r>
              <a:rPr lang="tr-TR" sz="2400" b="1" dirty="0"/>
              <a:t>KA229 </a:t>
            </a:r>
            <a:endParaRPr lang="tr-TR" sz="2400" b="1" dirty="0" smtClean="0"/>
          </a:p>
          <a:p>
            <a:r>
              <a:rPr lang="tr-TR" sz="2400" b="1" dirty="0" smtClean="0"/>
              <a:t>Stratejik </a:t>
            </a:r>
            <a:r>
              <a:rPr lang="tr-TR" sz="2400" b="1" dirty="0"/>
              <a:t>okul ortaklığı </a:t>
            </a:r>
            <a:endParaRPr lang="tr-TR" sz="2400" b="1" dirty="0" smtClean="0"/>
          </a:p>
          <a:p>
            <a:r>
              <a:rPr lang="tr-TR" sz="2400" b="1" dirty="0" smtClean="0"/>
              <a:t>98.290 </a:t>
            </a:r>
            <a:r>
              <a:rPr lang="tr-TR" sz="2400" b="1" dirty="0"/>
              <a:t>Euro </a:t>
            </a:r>
            <a:r>
              <a:rPr lang="tr-TR" sz="2400" b="1" dirty="0" smtClean="0"/>
              <a:t>hibe</a:t>
            </a:r>
          </a:p>
          <a:p>
            <a:r>
              <a:rPr lang="tr-TR" sz="2400" b="1" dirty="0" smtClean="0"/>
              <a:t>Kasım 2019-2021</a:t>
            </a:r>
            <a:r>
              <a:rPr lang="tr-TR" sz="2800" b="1" dirty="0" smtClean="0">
                <a:ea typeface="Yu Gothic" panose="020B0400000000000000" pitchFamily="34" charset="-128"/>
              </a:rPr>
              <a:t>→</a:t>
            </a:r>
            <a:r>
              <a:rPr lang="tr-TR" sz="2800" b="1" dirty="0" smtClean="0"/>
              <a:t> </a:t>
            </a:r>
            <a:r>
              <a:rPr lang="tr-TR" sz="2400" b="1" dirty="0" smtClean="0"/>
              <a:t>Haziran 2022</a:t>
            </a:r>
            <a:endParaRPr lang="tr-TR" sz="2400" b="1" dirty="0"/>
          </a:p>
          <a:p>
            <a:endParaRPr lang="tr-TR" sz="2000" b="1" dirty="0" smtClean="0">
              <a:latin typeface="Bell MT" panose="02020503060305020303" pitchFamily="18" charset="0"/>
            </a:endParaRPr>
          </a:p>
          <a:p>
            <a:r>
              <a:rPr lang="tr-TR" sz="2200" b="1" dirty="0" smtClean="0"/>
              <a:t>TÜRKİYE </a:t>
            </a:r>
            <a:r>
              <a:rPr lang="tr-TR" sz="2200" b="1" dirty="0"/>
              <a:t>Gaziantep Kolej Vakfı Özel Fen Lisesi</a:t>
            </a:r>
          </a:p>
          <a:p>
            <a:r>
              <a:rPr lang="tr-TR" sz="2200" b="1" dirty="0"/>
              <a:t>PORTEKİZ </a:t>
            </a:r>
            <a:r>
              <a:rPr lang="tr-TR" sz="2200" b="1" dirty="0" err="1"/>
              <a:t>Escola</a:t>
            </a:r>
            <a:r>
              <a:rPr lang="tr-TR" sz="2200" b="1" dirty="0"/>
              <a:t> </a:t>
            </a:r>
            <a:r>
              <a:rPr lang="tr-TR" sz="2200" b="1" dirty="0" err="1"/>
              <a:t>Secundária</a:t>
            </a:r>
            <a:r>
              <a:rPr lang="tr-TR" sz="2200" b="1" dirty="0"/>
              <a:t> </a:t>
            </a:r>
            <a:r>
              <a:rPr lang="tr-TR" sz="2200" b="1" dirty="0" err="1"/>
              <a:t>Campos</a:t>
            </a:r>
            <a:r>
              <a:rPr lang="tr-TR" sz="2200" b="1" dirty="0"/>
              <a:t> de </a:t>
            </a:r>
            <a:r>
              <a:rPr lang="tr-TR" sz="2200" b="1" dirty="0" err="1"/>
              <a:t>Melo</a:t>
            </a:r>
            <a:r>
              <a:rPr lang="tr-TR" sz="2200" b="1" dirty="0"/>
              <a:t>.</a:t>
            </a:r>
          </a:p>
          <a:p>
            <a:r>
              <a:rPr lang="tr-TR" sz="2200" b="1" dirty="0"/>
              <a:t>LİTVANYA </a:t>
            </a:r>
            <a:r>
              <a:rPr lang="tr-TR" sz="2200" b="1" dirty="0" smtClean="0"/>
              <a:t>Vilnius </a:t>
            </a:r>
            <a:r>
              <a:rPr lang="tr-TR" sz="2200" b="1" dirty="0" err="1"/>
              <a:t>Gedimino</a:t>
            </a:r>
            <a:r>
              <a:rPr lang="tr-TR" sz="2200" b="1" dirty="0"/>
              <a:t> </a:t>
            </a:r>
            <a:r>
              <a:rPr lang="tr-TR" sz="2200" b="1" dirty="0" err="1"/>
              <a:t>technikos</a:t>
            </a:r>
            <a:r>
              <a:rPr lang="tr-TR" sz="2200" b="1" dirty="0"/>
              <a:t> </a:t>
            </a:r>
            <a:r>
              <a:rPr lang="tr-TR" sz="2200" b="1" dirty="0" err="1"/>
              <a:t>universiteto</a:t>
            </a:r>
            <a:r>
              <a:rPr lang="tr-TR" sz="2200" b="1" dirty="0"/>
              <a:t> </a:t>
            </a:r>
            <a:r>
              <a:rPr lang="tr-TR" sz="2200" b="1" dirty="0" err="1"/>
              <a:t>inzinerijos</a:t>
            </a:r>
            <a:r>
              <a:rPr lang="tr-TR" sz="2200" b="1" dirty="0"/>
              <a:t> </a:t>
            </a:r>
            <a:r>
              <a:rPr lang="tr-TR" sz="2200" b="1" dirty="0" err="1"/>
              <a:t>licejus</a:t>
            </a:r>
            <a:endParaRPr lang="tr-TR" sz="2200" b="1" dirty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539" y="4001294"/>
            <a:ext cx="8402471" cy="1805977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958" y="1245464"/>
            <a:ext cx="849033" cy="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4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-1"/>
            <a:ext cx="12190815" cy="6858667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310185" y="777922"/>
            <a:ext cx="10413242" cy="978729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endParaRPr lang="en-US" sz="1600" dirty="0"/>
          </a:p>
          <a:p>
            <a:r>
              <a:rPr lang="en-US" dirty="0" smtClean="0"/>
              <a:t>Presentation </a:t>
            </a:r>
            <a:r>
              <a:rPr lang="en-US" dirty="0"/>
              <a:t>of Project for Community </a:t>
            </a:r>
            <a:endParaRPr lang="tr-TR" dirty="0" smtClean="0"/>
          </a:p>
          <a:p>
            <a:endParaRPr lang="en-US" dirty="0"/>
          </a:p>
          <a:p>
            <a:r>
              <a:rPr lang="en-US" dirty="0" smtClean="0"/>
              <a:t>Meetings </a:t>
            </a:r>
            <a:r>
              <a:rPr lang="en-US" dirty="0"/>
              <a:t>of </a:t>
            </a:r>
            <a:r>
              <a:rPr lang="en-US" dirty="0" smtClean="0"/>
              <a:t>students</a:t>
            </a:r>
            <a:r>
              <a:rPr lang="tr-TR" dirty="0" smtClean="0"/>
              <a:t>&amp;</a:t>
            </a:r>
            <a:r>
              <a:rPr lang="en-US" dirty="0" smtClean="0"/>
              <a:t>teachers </a:t>
            </a:r>
            <a:r>
              <a:rPr lang="en-US" dirty="0"/>
              <a:t>involved in project activities</a:t>
            </a:r>
            <a:r>
              <a:rPr lang="en-US" dirty="0" smtClean="0"/>
              <a:t>.</a:t>
            </a:r>
            <a:endParaRPr lang="tr-TR" dirty="0" smtClean="0"/>
          </a:p>
          <a:p>
            <a:endParaRPr lang="en-US" dirty="0"/>
          </a:p>
          <a:p>
            <a:r>
              <a:rPr lang="en-US" dirty="0" smtClean="0"/>
              <a:t>Formation </a:t>
            </a:r>
            <a:r>
              <a:rPr lang="en-US" dirty="0"/>
              <a:t>of working groups, discussion about activities, allocation of </a:t>
            </a:r>
            <a:r>
              <a:rPr lang="tr-TR" dirty="0"/>
              <a:t>w</a:t>
            </a:r>
            <a:r>
              <a:rPr lang="en-US" dirty="0" err="1" smtClean="0"/>
              <a:t>orks</a:t>
            </a:r>
            <a:r>
              <a:rPr lang="tr-TR" dirty="0" smtClean="0"/>
              <a:t>,</a:t>
            </a:r>
            <a:r>
              <a:rPr lang="en-US" dirty="0" smtClean="0"/>
              <a:t> responsibilities</a:t>
            </a:r>
            <a:endParaRPr lang="tr-TR" dirty="0" smtClean="0"/>
          </a:p>
          <a:p>
            <a:endParaRPr lang="en-US" dirty="0"/>
          </a:p>
          <a:p>
            <a:r>
              <a:rPr lang="en-US" dirty="0" smtClean="0"/>
              <a:t>Logo creation</a:t>
            </a:r>
            <a:endParaRPr lang="tr-TR" dirty="0" smtClean="0"/>
          </a:p>
          <a:p>
            <a:endParaRPr lang="en-US" dirty="0"/>
          </a:p>
          <a:p>
            <a:r>
              <a:rPr lang="en-US" dirty="0" smtClean="0"/>
              <a:t>Creation </a:t>
            </a:r>
            <a:r>
              <a:rPr lang="en-US" dirty="0"/>
              <a:t>of Project corner at </a:t>
            </a:r>
            <a:r>
              <a:rPr lang="en-US" dirty="0" smtClean="0"/>
              <a:t>school</a:t>
            </a:r>
            <a:endParaRPr lang="tr-TR" dirty="0" smtClean="0"/>
          </a:p>
          <a:p>
            <a:endParaRPr lang="en-US" dirty="0"/>
          </a:p>
          <a:p>
            <a:r>
              <a:rPr lang="en-US" dirty="0" smtClean="0"/>
              <a:t>Project </a:t>
            </a:r>
            <a:r>
              <a:rPr lang="en-US" dirty="0"/>
              <a:t>dissemination in </a:t>
            </a:r>
            <a:r>
              <a:rPr lang="en-US" dirty="0" err="1"/>
              <a:t>eTwinning</a:t>
            </a:r>
            <a:r>
              <a:rPr lang="en-US" dirty="0"/>
              <a:t> </a:t>
            </a:r>
            <a:r>
              <a:rPr lang="en-US" dirty="0" smtClean="0"/>
              <a:t>platform</a:t>
            </a:r>
            <a:endParaRPr lang="tr-TR" dirty="0" smtClean="0"/>
          </a:p>
          <a:p>
            <a:endParaRPr lang="en-US" dirty="0"/>
          </a:p>
          <a:p>
            <a:r>
              <a:rPr lang="en-US" dirty="0" smtClean="0"/>
              <a:t>Dissemination </a:t>
            </a:r>
            <a:r>
              <a:rPr lang="en-US" dirty="0"/>
              <a:t>of Project in website and </a:t>
            </a:r>
            <a:r>
              <a:rPr lang="en-US" dirty="0" smtClean="0"/>
              <a:t>press</a:t>
            </a:r>
            <a:r>
              <a:rPr lang="tr-TR" dirty="0" smtClean="0"/>
              <a:t>-</a:t>
            </a:r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/>
          </a:p>
          <a:p>
            <a:endParaRPr lang="tr-TR" dirty="0" smtClean="0"/>
          </a:p>
          <a:p>
            <a:endParaRPr lang="en-US" dirty="0"/>
          </a:p>
          <a:p>
            <a:r>
              <a:rPr lang="en-US" dirty="0" smtClean="0"/>
              <a:t>Country's </a:t>
            </a:r>
            <a:r>
              <a:rPr lang="en-US" dirty="0"/>
              <a:t>experts of circular economy. Meetings with scientists, economists, </a:t>
            </a:r>
            <a:r>
              <a:rPr lang="en-US" dirty="0" err="1" smtClean="0"/>
              <a:t>environme</a:t>
            </a:r>
            <a:r>
              <a:rPr lang="tr-TR" dirty="0" smtClean="0"/>
              <a:t>n</a:t>
            </a:r>
            <a:r>
              <a:rPr lang="en-US" dirty="0" err="1" smtClean="0"/>
              <a:t>talists</a:t>
            </a:r>
            <a:r>
              <a:rPr lang="en-US" dirty="0"/>
              <a:t>, business representatives, etc</a:t>
            </a:r>
            <a:r>
              <a:rPr lang="en-US" dirty="0" smtClean="0"/>
              <a:t>.</a:t>
            </a:r>
            <a:endParaRPr lang="tr-TR" dirty="0" smtClean="0"/>
          </a:p>
          <a:p>
            <a:endParaRPr lang="en-US" dirty="0"/>
          </a:p>
          <a:p>
            <a:r>
              <a:rPr lang="en-US" dirty="0" smtClean="0"/>
              <a:t>Analysis </a:t>
            </a:r>
            <a:r>
              <a:rPr lang="en-US" dirty="0"/>
              <a:t>of country's and EU documents and resolutions of circular economy </a:t>
            </a:r>
            <a:r>
              <a:rPr lang="en-US" dirty="0" smtClean="0"/>
              <a:t>application</a:t>
            </a:r>
            <a:endParaRPr lang="tr-TR" dirty="0"/>
          </a:p>
          <a:p>
            <a:endParaRPr lang="en-US" dirty="0"/>
          </a:p>
          <a:p>
            <a:r>
              <a:rPr lang="en-US" dirty="0" smtClean="0"/>
              <a:t>Creation </a:t>
            </a:r>
            <a:r>
              <a:rPr lang="en-US" dirty="0"/>
              <a:t>of the object that could be used many times (bags, straws, coffee cups, water bottles, etc.)</a:t>
            </a:r>
          </a:p>
          <a:p>
            <a:endParaRPr lang="en-US" dirty="0"/>
          </a:p>
          <a:p>
            <a:r>
              <a:rPr lang="en-US" dirty="0" smtClean="0"/>
              <a:t>An </a:t>
            </a:r>
            <a:r>
              <a:rPr lang="en-US" dirty="0"/>
              <a:t>exhibition </a:t>
            </a:r>
            <a:r>
              <a:rPr lang="en-US" dirty="0" smtClean="0"/>
              <a:t>(</a:t>
            </a:r>
            <a:r>
              <a:rPr lang="en-US" dirty="0"/>
              <a:t>at school, also digital international exhibition).</a:t>
            </a:r>
          </a:p>
          <a:p>
            <a:endParaRPr lang="en-US" dirty="0"/>
          </a:p>
          <a:p>
            <a:r>
              <a:rPr lang="en-US" dirty="0"/>
              <a:t>Excursions: landfill sites, </a:t>
            </a:r>
            <a:r>
              <a:rPr lang="tr-TR" dirty="0" smtClean="0"/>
              <a:t>h</a:t>
            </a:r>
            <a:r>
              <a:rPr lang="en-US" dirty="0" err="1" smtClean="0"/>
              <a:t>ydroelectric</a:t>
            </a:r>
            <a:r>
              <a:rPr lang="en-US" dirty="0" smtClean="0"/>
              <a:t> </a:t>
            </a:r>
            <a:r>
              <a:rPr lang="en-US" dirty="0"/>
              <a:t>power </a:t>
            </a:r>
            <a:r>
              <a:rPr lang="en-US" dirty="0" smtClean="0"/>
              <a:t>stations</a:t>
            </a:r>
            <a:r>
              <a:rPr lang="tr-TR" dirty="0" smtClean="0"/>
              <a:t> </a:t>
            </a:r>
            <a:r>
              <a:rPr lang="en-US" dirty="0" smtClean="0"/>
              <a:t>etc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344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-667"/>
            <a:ext cx="12190815" cy="6858667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586854" y="1647002"/>
            <a:ext cx="8652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/>
              <a:t>Logo </a:t>
            </a:r>
            <a:r>
              <a:rPr lang="tr-TR" sz="2400" b="1" dirty="0" err="1" smtClean="0"/>
              <a:t>contest</a:t>
            </a:r>
            <a:endParaRPr lang="tr-TR" sz="2400" b="1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194" y="4616818"/>
            <a:ext cx="3248167" cy="1519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731" y="4709082"/>
            <a:ext cx="3294401" cy="13347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0067" y="3664636"/>
            <a:ext cx="1859733" cy="2361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3374" y="1162035"/>
            <a:ext cx="2066693" cy="20451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8716" y="1027906"/>
            <a:ext cx="1915901" cy="19129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İçerik Yer Tutucusu 10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636" y="560791"/>
            <a:ext cx="3436991" cy="34369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0437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90815" cy="6858667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607851" y="1545005"/>
            <a:ext cx="8652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 smtClean="0"/>
              <a:t>Erasmus</a:t>
            </a:r>
            <a:r>
              <a:rPr lang="tr-TR" sz="2400" b="1" dirty="0" smtClean="0"/>
              <a:t>+ </a:t>
            </a:r>
            <a:r>
              <a:rPr lang="tr-TR" sz="2400" b="1" dirty="0" err="1" smtClean="0"/>
              <a:t>club</a:t>
            </a:r>
            <a:endParaRPr lang="tr-TR" sz="2400" b="1" dirty="0"/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683" y="1093627"/>
            <a:ext cx="7007117" cy="4671411"/>
          </a:xfrm>
        </p:spPr>
      </p:pic>
    </p:spTree>
    <p:extLst>
      <p:ext uri="{BB962C8B-B14F-4D97-AF65-F5344CB8AC3E}">
        <p14:creationId xmlns:p14="http://schemas.microsoft.com/office/powerpoint/2010/main" val="363961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-1"/>
            <a:ext cx="12190815" cy="6858667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64025" y="1297388"/>
            <a:ext cx="8652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 smtClean="0"/>
              <a:t>Info</a:t>
            </a:r>
            <a:r>
              <a:rPr lang="tr-TR" sz="2400" b="1" dirty="0" err="1" smtClean="0"/>
              <a:t>graphics</a:t>
            </a:r>
            <a:r>
              <a:rPr lang="tr-TR" sz="2400" b="1" dirty="0" smtClean="0"/>
              <a:t> …</a:t>
            </a:r>
            <a:endParaRPr lang="tr-TR" sz="2400" b="1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282" y="618149"/>
            <a:ext cx="2217938" cy="5558807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7620" y="618150"/>
            <a:ext cx="2253951" cy="5558807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9039" y="618150"/>
            <a:ext cx="2311326" cy="555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7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-667"/>
            <a:ext cx="12190815" cy="6858667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611213" y="1568046"/>
            <a:ext cx="3792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 smtClean="0"/>
              <a:t>Students</a:t>
            </a:r>
            <a:r>
              <a:rPr lang="tr-TR" sz="2400" b="1" dirty="0" smtClean="0"/>
              <a:t>’ Works &amp; </a:t>
            </a:r>
            <a:r>
              <a:rPr lang="tr-TR" sz="2400" b="1" dirty="0" err="1" smtClean="0"/>
              <a:t>Presentations</a:t>
            </a:r>
            <a:endParaRPr lang="tr-TR" sz="2400" b="1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783" y="3367585"/>
            <a:ext cx="324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801" y="3367585"/>
            <a:ext cx="3239999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932" y="718406"/>
            <a:ext cx="3240001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612" y="718406"/>
            <a:ext cx="324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İçerik Yer Tutucusu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66" y="3367585"/>
            <a:ext cx="324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9390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7"/>
            <a:ext cx="12190815" cy="6858667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641446" y="1477541"/>
            <a:ext cx="8652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/>
              <a:t>M</a:t>
            </a:r>
            <a:r>
              <a:rPr lang="tr-TR" sz="2400" b="1" dirty="0" err="1" smtClean="0"/>
              <a:t>eetings</a:t>
            </a:r>
            <a:endParaRPr lang="tr-TR" sz="2400" b="1" dirty="0"/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914" y="1268666"/>
            <a:ext cx="3426616" cy="2569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671" y="1268666"/>
            <a:ext cx="2839023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528" y="1268666"/>
            <a:ext cx="2781904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10" y="3532942"/>
            <a:ext cx="3347727" cy="2510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9484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90815" cy="6858667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559559" y="1597634"/>
            <a:ext cx="8652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/>
              <a:t>VIDEOCONFERENCE</a:t>
            </a:r>
            <a:endParaRPr lang="tr-TR" sz="2400" b="1" dirty="0"/>
          </a:p>
          <a:p>
            <a:r>
              <a:rPr lang="tr-TR" sz="2400" b="1" dirty="0" smtClean="0"/>
              <a:t>May, 2020</a:t>
            </a:r>
          </a:p>
          <a:p>
            <a:endParaRPr lang="tr-TR" sz="2400" b="1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425" y="927333"/>
            <a:ext cx="4983150" cy="500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107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1823</TotalTime>
  <Words>242</Words>
  <Application>Microsoft Office PowerPoint</Application>
  <PresentationFormat>Geniş ekran</PresentationFormat>
  <Paragraphs>83</Paragraphs>
  <Slides>13</Slides>
  <Notes>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19" baseType="lpstr">
      <vt:lpstr>Yu Gothic</vt:lpstr>
      <vt:lpstr>Arial</vt:lpstr>
      <vt:lpstr>Bell MT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Fatoş Hanedan</dc:creator>
  <cp:lastModifiedBy>Yabancı Diller Bölüm Başkanı</cp:lastModifiedBy>
  <cp:revision>90</cp:revision>
  <dcterms:created xsi:type="dcterms:W3CDTF">2020-01-10T10:11:12Z</dcterms:created>
  <dcterms:modified xsi:type="dcterms:W3CDTF">2021-10-11T11:47:59Z</dcterms:modified>
</cp:coreProperties>
</file>