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Oswald" panose="020B0604020202020204" charset="-94"/>
      <p:regular r:id="rId10"/>
      <p:bold r:id="rId11"/>
    </p:embeddedFont>
    <p:embeddedFont>
      <p:font typeface="Average" panose="020B0604020202020204" charset="0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99637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2453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f79cefdaf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f79cefdaf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8434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79cefdaf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f79cefdaf3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1071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f79cefdaf3_0_5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f79cefdaf3_0_5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6160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f79cefdaf3_0_9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f79cefdaf3_0_9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6311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79cefdaf3_0_9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79cefdaf3_0_9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9226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f79cefdaf3_0_9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f79cefdaf3_0_9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6523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1406250" y="1344700"/>
            <a:ext cx="6331500" cy="161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ERASMUS+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 rot="9512965" flipH="1">
            <a:off x="6293483" y="5182529"/>
            <a:ext cx="200165" cy="1946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.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2293550" y="711425"/>
            <a:ext cx="5481600" cy="160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4500"/>
              <a:t>WHAT IS ERASMUS+ </a:t>
            </a:r>
            <a:endParaRPr sz="4500"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5457275" y="2263600"/>
            <a:ext cx="3375000" cy="243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21900" y="1981150"/>
            <a:ext cx="7107746" cy="243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1907000" y="5010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tr"/>
              <a:t>THE OPPORTUNITIES OF ERASMUS+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700"/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-708025" y="-427550"/>
            <a:ext cx="1716600" cy="66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1442250"/>
            <a:ext cx="5838274" cy="298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311700" y="624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tr" sz="4500"/>
              <a:t>WHAT </a:t>
            </a:r>
            <a:endParaRPr sz="45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tr" sz="4500"/>
              <a:t>DID WE DO?</a:t>
            </a:r>
            <a:endParaRPr sz="45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4500"/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1999" y="257738"/>
            <a:ext cx="2603251" cy="4628024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311700" y="2414425"/>
            <a:ext cx="6454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2600">
                <a:solidFill>
                  <a:schemeClr val="accent6"/>
                </a:solidFill>
                <a:latin typeface="Average"/>
                <a:ea typeface="Average"/>
                <a:cs typeface="Average"/>
                <a:sym typeface="Average"/>
              </a:rPr>
              <a:t>- PRESENTATIONS:</a:t>
            </a:r>
            <a:endParaRPr sz="2600">
              <a:solidFill>
                <a:schemeClr val="accent6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140175" y="7700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tr" sz="3200"/>
              <a:t>ECOWEEK’21</a:t>
            </a:r>
            <a:endParaRPr sz="3200"/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140175" y="1656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tr" sz="2500"/>
              <a:t>The certificate I got:</a:t>
            </a:r>
            <a:endParaRPr sz="2500"/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04150" y="885250"/>
            <a:ext cx="5511751" cy="3832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1925375" y="6133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tr" sz="3200"/>
              <a:t>WHY IS ERASMUS+ IMPORTANT?</a:t>
            </a:r>
            <a:endParaRPr sz="3200"/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-315825" y="1186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tr"/>
              <a:t>.</a:t>
            </a:r>
            <a:endParaRPr/>
          </a:p>
        </p:txBody>
      </p:sp>
      <p:pic>
        <p:nvPicPr>
          <p:cNvPr id="95" name="Google Shape;9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6400" y="1580675"/>
            <a:ext cx="5943925" cy="323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>
            <a:spLocks noGrp="1"/>
          </p:cNvSpPr>
          <p:nvPr>
            <p:ph type="title"/>
          </p:nvPr>
        </p:nvSpPr>
        <p:spPr>
          <a:xfrm>
            <a:off x="2091350" y="2125800"/>
            <a:ext cx="8520600" cy="301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3800"/>
              <a:t>THANK YOU FOR LISTENING</a:t>
            </a:r>
            <a:endParaRPr sz="3800"/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1"/>
          </p:nvPr>
        </p:nvSpPr>
        <p:spPr>
          <a:xfrm>
            <a:off x="-5246425" y="-21869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Ekran Gösterisi (16:9)</PresentationFormat>
  <Paragraphs>14</Paragraphs>
  <Slides>7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Oswald</vt:lpstr>
      <vt:lpstr>Average</vt:lpstr>
      <vt:lpstr>Arial</vt:lpstr>
      <vt:lpstr>Slate</vt:lpstr>
      <vt:lpstr>ERASMUS+</vt:lpstr>
      <vt:lpstr>WHAT IS ERASMUS+ </vt:lpstr>
      <vt:lpstr>THE OPPORTUNITIES OF ERASMUS+ </vt:lpstr>
      <vt:lpstr>WHAT  DID WE DO? </vt:lpstr>
      <vt:lpstr>ECOWEEK’21</vt:lpstr>
      <vt:lpstr>WHY IS ERASMUS+ IMPORTANT?</vt:lpstr>
      <vt:lpstr>THANK YOU FOR LISTENING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</dc:title>
  <dc:creator>Yabancı Diller Bölüm Başkanı</dc:creator>
  <cp:lastModifiedBy>Yabancı Diller Bölüm Başkanı</cp:lastModifiedBy>
  <cp:revision>1</cp:revision>
  <dcterms:modified xsi:type="dcterms:W3CDTF">2021-10-11T12:59:30Z</dcterms:modified>
</cp:coreProperties>
</file>